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0"/>
  </p:notesMasterIdLst>
  <p:sldIdLst>
    <p:sldId id="256" r:id="rId2"/>
    <p:sldId id="257" r:id="rId3"/>
    <p:sldId id="258" r:id="rId4"/>
    <p:sldId id="259" r:id="rId5"/>
    <p:sldId id="260" r:id="rId6"/>
    <p:sldId id="261" r:id="rId7"/>
    <p:sldId id="263" r:id="rId8"/>
    <p:sldId id="262"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496" autoAdjust="0"/>
  </p:normalViewPr>
  <p:slideViewPr>
    <p:cSldViewPr snapToGrid="0" snapToObjects="1">
      <p:cViewPr varScale="1">
        <p:scale>
          <a:sx n="76" d="100"/>
          <a:sy n="76" d="100"/>
        </p:scale>
        <p:origin x="-200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91FB71-0A96-1D47-8EC0-9209A5D593D7}" type="datetimeFigureOut">
              <a:rPr kumimoji="1" lang="zh-CN" altLang="en-US" smtClean="0"/>
              <a:t>11/16/15</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69B615-D96C-544F-B4CF-FD0841691F6C}" type="slidenum">
              <a:rPr kumimoji="1" lang="zh-CN" altLang="en-US" smtClean="0"/>
              <a:t>‹#›</a:t>
            </a:fld>
            <a:endParaRPr kumimoji="1" lang="zh-CN" altLang="en-US"/>
          </a:p>
        </p:txBody>
      </p:sp>
    </p:spTree>
    <p:extLst>
      <p:ext uri="{BB962C8B-B14F-4D97-AF65-F5344CB8AC3E}">
        <p14:creationId xmlns:p14="http://schemas.microsoft.com/office/powerpoint/2010/main" val="36908368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Once the app is set up, users can pair their Coin and add new cards by manually entering information, swiping the card through an included card reader that goes into the headphone jack of the phone, or by taking a picture of the card as you would with Apple Pay.</a:t>
            </a:r>
            <a:endParaRPr kumimoji="1" lang="zh-CN" altLang="en-US" dirty="0"/>
          </a:p>
        </p:txBody>
      </p:sp>
      <p:sp>
        <p:nvSpPr>
          <p:cNvPr id="4" name="幻灯片编号占位符 3"/>
          <p:cNvSpPr>
            <a:spLocks noGrp="1"/>
          </p:cNvSpPr>
          <p:nvPr>
            <p:ph type="sldNum" sz="quarter" idx="10"/>
          </p:nvPr>
        </p:nvSpPr>
        <p:spPr/>
        <p:txBody>
          <a:bodyPr/>
          <a:lstStyle/>
          <a:p>
            <a:fld id="{9869B615-D96C-544F-B4CF-FD0841691F6C}" type="slidenum">
              <a:rPr kumimoji="1" lang="zh-CN" altLang="en-US" smtClean="0"/>
              <a:t>3</a:t>
            </a:fld>
            <a:endParaRPr kumimoji="1" lang="zh-CN" altLang="en-US"/>
          </a:p>
        </p:txBody>
      </p:sp>
    </p:spTree>
    <p:extLst>
      <p:ext uri="{BB962C8B-B14F-4D97-AF65-F5344CB8AC3E}">
        <p14:creationId xmlns:p14="http://schemas.microsoft.com/office/powerpoint/2010/main" val="128847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69B615-D96C-544F-B4CF-FD0841691F6C}" type="slidenum">
              <a:rPr kumimoji="1" lang="zh-CN" altLang="en-US" smtClean="0"/>
              <a:t>5</a:t>
            </a:fld>
            <a:endParaRPr kumimoji="1" lang="zh-CN" altLang="en-US"/>
          </a:p>
        </p:txBody>
      </p:sp>
    </p:spTree>
    <p:extLst>
      <p:ext uri="{BB962C8B-B14F-4D97-AF65-F5344CB8AC3E}">
        <p14:creationId xmlns:p14="http://schemas.microsoft.com/office/powerpoint/2010/main" val="1446705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Stratos</a:t>
            </a:r>
            <a:r>
              <a:rPr kumimoji="1" lang="en-US" altLang="zh-CN" dirty="0" smtClean="0"/>
              <a:t>: said to be shipped in 2015 summer, </a:t>
            </a:r>
            <a:r>
              <a:rPr lang="en-US" altLang="zh-CN" sz="1200" kern="1200" dirty="0" smtClean="0">
                <a:solidFill>
                  <a:schemeClr val="tx1"/>
                </a:solidFill>
                <a:latin typeface="+mn-lt"/>
                <a:ea typeface="+mn-ea"/>
                <a:cs typeface="+mn-cs"/>
              </a:rPr>
              <a:t>$155</a:t>
            </a:r>
            <a:endParaRPr kumimoji="1" lang="zh-CN" altLang="en-US" dirty="0"/>
          </a:p>
        </p:txBody>
      </p:sp>
      <p:sp>
        <p:nvSpPr>
          <p:cNvPr id="4" name="幻灯片编号占位符 3"/>
          <p:cNvSpPr>
            <a:spLocks noGrp="1"/>
          </p:cNvSpPr>
          <p:nvPr>
            <p:ph type="sldNum" sz="quarter" idx="10"/>
          </p:nvPr>
        </p:nvSpPr>
        <p:spPr/>
        <p:txBody>
          <a:bodyPr/>
          <a:lstStyle/>
          <a:p>
            <a:fld id="{9869B615-D96C-544F-B4CF-FD0841691F6C}" type="slidenum">
              <a:rPr kumimoji="1" lang="zh-CN" altLang="en-US" smtClean="0"/>
              <a:t>7</a:t>
            </a:fld>
            <a:endParaRPr kumimoji="1" lang="zh-CN" altLang="en-US"/>
          </a:p>
        </p:txBody>
      </p:sp>
    </p:spTree>
    <p:extLst>
      <p:ext uri="{BB962C8B-B14F-4D97-AF65-F5344CB8AC3E}">
        <p14:creationId xmlns:p14="http://schemas.microsoft.com/office/powerpoint/2010/main" val="897722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The first backers will get the device for $50, though it will retail for $100. However, $25, $99, $124</a:t>
            </a:r>
            <a:r>
              <a:rPr lang="en-US" altLang="zh-CN" sz="1200" kern="1200" baseline="0" dirty="0" smtClean="0">
                <a:solidFill>
                  <a:schemeClr val="tx1"/>
                </a:solidFill>
                <a:latin typeface="+mn-lt"/>
                <a:ea typeface="+mn-ea"/>
                <a:cs typeface="+mn-cs"/>
              </a:rPr>
              <a:t> too </a:t>
            </a:r>
            <a:r>
              <a:rPr lang="en-US" altLang="zh-CN" sz="1200" kern="1200" baseline="0" dirty="0" smtClean="0">
                <a:solidFill>
                  <a:schemeClr val="tx1"/>
                </a:solidFill>
                <a:latin typeface="+mn-lt"/>
                <a:ea typeface="+mn-ea"/>
                <a:cs typeface="+mn-cs"/>
              </a:rPr>
              <a:t>much</a:t>
            </a:r>
            <a:endParaRPr lang="en-US" altLang="zh-CN" sz="1200" kern="1200" baseline="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9869B615-D96C-544F-B4CF-FD0841691F6C}" type="slidenum">
              <a:rPr kumimoji="1" lang="zh-CN" altLang="en-US" smtClean="0"/>
              <a:t>8</a:t>
            </a:fld>
            <a:endParaRPr kumimoji="1" lang="zh-CN" altLang="en-US"/>
          </a:p>
        </p:txBody>
      </p:sp>
    </p:spTree>
    <p:extLst>
      <p:ext uri="{BB962C8B-B14F-4D97-AF65-F5344CB8AC3E}">
        <p14:creationId xmlns:p14="http://schemas.microsoft.com/office/powerpoint/2010/main" val="4132346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34D8DEE8-7A87-4E01-8ADE-4C49CDD43F74}" type="datetime1">
              <a:rPr lang="en-US" smtClean="0"/>
              <a:pPr/>
              <a:t>11/16/15</a:t>
            </a:fld>
            <a:endParaRPr lang="en-US" dirty="0"/>
          </a:p>
        </p:txBody>
      </p:sp>
      <p:sp>
        <p:nvSpPr>
          <p:cNvPr id="17" name="页脚占位符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dirty="0"/>
          </a:p>
        </p:txBody>
      </p:sp>
      <p:sp>
        <p:nvSpPr>
          <p:cNvPr id="29" name="幻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fld id="{2754ED01-E2A0-4C1E-8E21-014B990415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p:txBody>
          <a:bodyPr/>
          <a:lstStyle/>
          <a:p>
            <a:fld id="{7F8F9461-E3EB-40CD-B93F-E5CBBBD8E0BA}" type="datetimeFigureOut">
              <a:rPr lang="en-US" smtClean="0"/>
              <a:pPr/>
              <a:t>11/16/15</a:t>
            </a:fld>
            <a:endParaRPr lang="en-US"/>
          </a:p>
        </p:txBody>
      </p:sp>
      <p:sp>
        <p:nvSpPr>
          <p:cNvPr id="5" name="页脚占位符 4"/>
          <p:cNvSpPr>
            <a:spLocks noGrp="1"/>
          </p:cNvSpPr>
          <p:nvPr>
            <p:ph type="ftr" sz="quarter" idx="11"/>
          </p:nvPr>
        </p:nvSpPr>
        <p:spPr/>
        <p:txBody>
          <a:bodyPr/>
          <a:lstStyle/>
          <a:p>
            <a:endParaRPr lang="en-US"/>
          </a:p>
        </p:txBody>
      </p:sp>
      <p:sp>
        <p:nvSpPr>
          <p:cNvPr id="6" name="幻灯片编号占位符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本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fld id="{60578FA3-38AD-400D-A4D2-18E8EF129E5F}" type="datetime1">
              <a:rPr lang="en-US" smtClean="0"/>
              <a:pPr/>
              <a:t>11/16/15</a:t>
            </a:fld>
            <a:endParaRPr lang="en-US"/>
          </a:p>
        </p:txBody>
      </p:sp>
      <p:sp>
        <p:nvSpPr>
          <p:cNvPr id="5" name="页脚占位符 4"/>
          <p:cNvSpPr>
            <a:spLocks noGrp="1"/>
          </p:cNvSpPr>
          <p:nvPr>
            <p:ph type="ftr" sz="quarter" idx="11"/>
          </p:nvPr>
        </p:nvSpPr>
        <p:spPr>
          <a:xfrm>
            <a:off x="457201" y="6248207"/>
            <a:ext cx="5573483" cy="365125"/>
          </a:xfrm>
        </p:spPr>
        <p:txBody>
          <a:bodyPr/>
          <a:lstStyle/>
          <a:p>
            <a:endParaRPr 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幻灯片编号占位符 5"/>
          <p:cNvSpPr>
            <a:spLocks noGrp="1"/>
          </p:cNvSpPr>
          <p:nvPr>
            <p:ph type="sldNum" sz="quarter" idx="12"/>
          </p:nvPr>
        </p:nvSpPr>
        <p:spPr>
          <a:xfrm rot="5400000">
            <a:off x="5989638" y="144462"/>
            <a:ext cx="533400" cy="244476"/>
          </a:xfrm>
        </p:spPr>
        <p:txBody>
          <a:bodyPr/>
          <a:lstStyle/>
          <a:p>
            <a:fld id="{F7886C9C-DC18-4195-8FD5-A50AA931D419}"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A2EFF424-F111-43CB-9C75-D52325012943}" type="datetime1">
              <a:rPr lang="en-US" smtClean="0"/>
              <a:pPr/>
              <a:t>11/16/15</a:t>
            </a:fld>
            <a:endParaRPr lang="en-US"/>
          </a:p>
        </p:txBody>
      </p:sp>
      <p:sp>
        <p:nvSpPr>
          <p:cNvPr id="5" name="页脚占位符 4"/>
          <p:cNvSpPr>
            <a:spLocks noGrp="1"/>
          </p:cNvSpPr>
          <p:nvPr>
            <p:ph type="ftr" sz="quarter" idx="11"/>
          </p:nvPr>
        </p:nvSpPr>
        <p:spPr/>
        <p:txBody>
          <a:bodyPr/>
          <a:lstStyle/>
          <a:p>
            <a:endParaRPr lang="en-US"/>
          </a:p>
        </p:txBody>
      </p:sp>
      <p:sp>
        <p:nvSpPr>
          <p:cNvPr id="6" name="幻灯片编号占位符 5"/>
          <p:cNvSpPr>
            <a:spLocks noGrp="1"/>
          </p:cNvSpPr>
          <p:nvPr>
            <p:ph type="sldNum" sz="quarter" idx="12"/>
          </p:nvPr>
        </p:nvSpPr>
        <p:spPr/>
        <p:txBody>
          <a:bodyPr/>
          <a:lstStyle>
            <a:lvl1pPr>
              <a:defRPr>
                <a:solidFill>
                  <a:srgbClr val="FFFFFF"/>
                </a:solidFill>
              </a:defRPr>
            </a:lvl1pPr>
          </a:lstStyle>
          <a:p>
            <a:fld id="{F7886C9C-DC18-4195-8FD5-A50AA931D419}" type="slidenum">
              <a:rPr lang="en-US" smtClean="0"/>
              <a:pPr/>
              <a:t>‹#›</a:t>
            </a:fld>
            <a:endParaRPr lang="en-US"/>
          </a:p>
        </p:txBody>
      </p:sp>
      <p:sp>
        <p:nvSpPr>
          <p:cNvPr id="8" name="内容占位符 7"/>
          <p:cNvSpPr>
            <a:spLocks noGrp="1"/>
          </p:cNvSpPr>
          <p:nvPr>
            <p:ph sz="quarter" idx="1"/>
          </p:nvPr>
        </p:nvSpPr>
        <p:spPr>
          <a:xfrm>
            <a:off x="612648" y="1600200"/>
            <a:ext cx="8153400" cy="44958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74A8BBF0-342D-409A-9C0A-B1B451E92883}" type="datetime1">
              <a:rPr lang="en-US" smtClean="0"/>
              <a:pPr/>
              <a:t>11/16/15</a:t>
            </a:fld>
            <a:endParaRPr lang="en-US" dirty="0"/>
          </a:p>
        </p:txBody>
      </p:sp>
      <p:sp>
        <p:nvSpPr>
          <p:cNvPr id="13" name="幻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lgn="r"/>
            <a:fld id="{F7886C9C-DC18-4195-8FD5-A50AA931D419}" type="slidenum">
              <a:rPr lang="en-US" smtClean="0"/>
              <a:pPr algn="r"/>
              <a:t>‹#›</a:t>
            </a:fld>
            <a:endParaRPr lang="en-US" dirty="0"/>
          </a:p>
        </p:txBody>
      </p:sp>
      <p:sp>
        <p:nvSpPr>
          <p:cNvPr id="14" name="页脚占位符 13"/>
          <p:cNvSpPr>
            <a:spLocks noGrp="1"/>
          </p:cNvSpPr>
          <p:nvPr>
            <p:ph type="ftr" sz="quarter" idx="12"/>
          </p:nvPr>
        </p:nvSpPr>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8" name="日期占位符 7"/>
          <p:cNvSpPr>
            <a:spLocks noGrp="1"/>
          </p:cNvSpPr>
          <p:nvPr>
            <p:ph type="dt" sz="half" idx="15"/>
          </p:nvPr>
        </p:nvSpPr>
        <p:spPr/>
        <p:txBody>
          <a:bodyPr rtlCol="0"/>
          <a:lstStyle/>
          <a:p>
            <a:fld id="{345DA190-4BDC-4D39-B5BB-A14B3E8B1B3D}" type="datetime1">
              <a:rPr lang="en-US" smtClean="0"/>
              <a:pPr/>
              <a:t>11/16/15</a:t>
            </a:fld>
            <a:endParaRPr lang="en-US"/>
          </a:p>
        </p:txBody>
      </p:sp>
      <p:sp>
        <p:nvSpPr>
          <p:cNvPr id="10" name="幻灯片编号占位符 9"/>
          <p:cNvSpPr>
            <a:spLocks noGrp="1"/>
          </p:cNvSpPr>
          <p:nvPr>
            <p:ph type="sldNum" sz="quarter" idx="16"/>
          </p:nvPr>
        </p:nvSpPr>
        <p:spPr/>
        <p:txBody>
          <a:bodyPr rtlCol="0"/>
          <a:lstStyle/>
          <a:p>
            <a:fld id="{F7886C9C-DC18-4195-8FD5-A50AA931D419}" type="slidenum">
              <a:rPr lang="en-US" smtClean="0"/>
              <a:pPr/>
              <a:t>‹#›</a:t>
            </a:fld>
            <a:endParaRPr lang="en-US"/>
          </a:p>
        </p:txBody>
      </p:sp>
      <p:sp>
        <p:nvSpPr>
          <p:cNvPr id="12" name="页脚占位符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
        <p:nvSpPr>
          <p:cNvPr id="10" name="日期占位符 9"/>
          <p:cNvSpPr>
            <a:spLocks noGrp="1"/>
          </p:cNvSpPr>
          <p:nvPr>
            <p:ph type="dt" sz="half" idx="15"/>
          </p:nvPr>
        </p:nvSpPr>
        <p:spPr/>
        <p:txBody>
          <a:bodyPr rtlCol="0"/>
          <a:lstStyle/>
          <a:p>
            <a:fld id="{581D52F2-9B11-4FC0-9217-7D20B3AC9849}" type="datetime1">
              <a:rPr lang="en-US" smtClean="0"/>
              <a:pPr/>
              <a:t>11/16/15</a:t>
            </a:fld>
            <a:endParaRPr lang="en-US"/>
          </a:p>
        </p:txBody>
      </p:sp>
      <p:sp>
        <p:nvSpPr>
          <p:cNvPr id="12" name="幻灯片编号占位符 11"/>
          <p:cNvSpPr>
            <a:spLocks noGrp="1"/>
          </p:cNvSpPr>
          <p:nvPr>
            <p:ph type="sldNum" sz="quarter" idx="16"/>
          </p:nvPr>
        </p:nvSpPr>
        <p:spPr/>
        <p:txBody>
          <a:bodyPr rtlCol="0"/>
          <a:lstStyle/>
          <a:p>
            <a:fld id="{F7886C9C-DC18-4195-8FD5-A50AA931D419}" type="slidenum">
              <a:rPr lang="en-US" smtClean="0"/>
              <a:pPr/>
              <a:t>‹#›</a:t>
            </a:fld>
            <a:endParaRPr lang="en-US"/>
          </a:p>
        </p:txBody>
      </p:sp>
      <p:sp>
        <p:nvSpPr>
          <p:cNvPr id="14" name="页脚占位符 13"/>
          <p:cNvSpPr>
            <a:spLocks noGrp="1"/>
          </p:cNvSpPr>
          <p:nvPr>
            <p:ph type="ftr" sz="quarter" idx="17"/>
          </p:nvPr>
        </p:nvSpPr>
        <p:spPr/>
        <p:txBody>
          <a:bodyPr rtlCol="0"/>
          <a:lstStyle/>
          <a:p>
            <a:endParaRPr 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4CF13737-8506-438E-ABC0-0BE7E06DCCA6}" type="datetime1">
              <a:rPr lang="en-US" smtClean="0"/>
              <a:pPr/>
              <a:t>11/16/15</a:t>
            </a:fld>
            <a:endParaRPr lang="en-US"/>
          </a:p>
        </p:txBody>
      </p:sp>
      <p:sp>
        <p:nvSpPr>
          <p:cNvPr id="4" name="页脚占位符 3"/>
          <p:cNvSpPr>
            <a:spLocks noGrp="1"/>
          </p:cNvSpPr>
          <p:nvPr>
            <p:ph type="ftr" sz="quarter" idx="11"/>
          </p:nvPr>
        </p:nvSpPr>
        <p:spPr/>
        <p:txBody>
          <a:bodyPr/>
          <a:lstStyle/>
          <a:p>
            <a:endParaRPr lang="en-US"/>
          </a:p>
        </p:txBody>
      </p:sp>
      <p:sp>
        <p:nvSpPr>
          <p:cNvPr id="5" name="幻灯片编号占位符 4"/>
          <p:cNvSpPr>
            <a:spLocks noGrp="1"/>
          </p:cNvSpPr>
          <p:nvPr>
            <p:ph type="sldNum" sz="quarter" idx="12"/>
          </p:nvPr>
        </p:nvSpPr>
        <p:spPr/>
        <p:txBody>
          <a:bodyPr/>
          <a:lstStyle>
            <a:lvl1pPr>
              <a:defRPr>
                <a:solidFill>
                  <a:srgbClr val="FFFFFF"/>
                </a:solidFill>
              </a:defRPr>
            </a:lvl1pPr>
          </a:lstStyle>
          <a:p>
            <a:fld id="{F7886C9C-DC18-4195-8FD5-A50AA931D41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1D58AA-1C84-40C9-BFEE-631CCB17636C}" type="datetime1">
              <a:rPr lang="en-US" smtClean="0"/>
              <a:pPr/>
              <a:t>11/16/15</a:t>
            </a:fld>
            <a:endParaRPr lang="en-US"/>
          </a:p>
        </p:txBody>
      </p:sp>
      <p:sp>
        <p:nvSpPr>
          <p:cNvPr id="3" name="页脚占位符 2"/>
          <p:cNvSpPr>
            <a:spLocks noGrp="1"/>
          </p:cNvSpPr>
          <p:nvPr>
            <p:ph type="ftr" sz="quarter" idx="11"/>
          </p:nvPr>
        </p:nvSpPr>
        <p:spPr/>
        <p:txBody>
          <a:bodyPr/>
          <a:lstStyle/>
          <a:p>
            <a:endParaRPr lang="en-US"/>
          </a:p>
        </p:txBody>
      </p:sp>
      <p:sp>
        <p:nvSpPr>
          <p:cNvPr id="4" name="幻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936542C1-4E96-413B-B72E-6C4B39D85C9D}" type="datetime1">
              <a:rPr lang="en-US" smtClean="0"/>
              <a:pPr/>
              <a:t>11/16/15</a:t>
            </a:fld>
            <a:endParaRPr lang="en-US"/>
          </a:p>
        </p:txBody>
      </p:sp>
      <p:sp>
        <p:nvSpPr>
          <p:cNvPr id="6" name="页脚占位符 5"/>
          <p:cNvSpPr>
            <a:spLocks noGrp="1"/>
          </p:cNvSpPr>
          <p:nvPr>
            <p:ph type="ftr" sz="quarter" idx="11"/>
          </p:nvPr>
        </p:nvSpPr>
        <p:spPr/>
        <p:txBody>
          <a:bodyPr/>
          <a:lstStyle/>
          <a:p>
            <a:endParaRPr lang="en-US"/>
          </a:p>
        </p:txBody>
      </p:sp>
      <p:sp>
        <p:nvSpPr>
          <p:cNvPr id="7" name="幻灯片编号占位符 6"/>
          <p:cNvSpPr>
            <a:spLocks noGrp="1"/>
          </p:cNvSpPr>
          <p:nvPr>
            <p:ph type="sldNum" sz="quarter" idx="12"/>
          </p:nvPr>
        </p:nvSpPr>
        <p:spPr/>
        <p:txBody>
          <a:bodyPr/>
          <a:lstStyle>
            <a:lvl1pPr>
              <a:defRPr>
                <a:solidFill>
                  <a:srgbClr val="FFFFFF"/>
                </a:solidFill>
              </a:defRPr>
            </a:lvl1pPr>
          </a:lstStyle>
          <a:p>
            <a:fld id="{F7886C9C-DC18-4195-8FD5-A50AA931D419}" type="slidenum">
              <a:rPr lang="en-US" smtClean="0"/>
              <a:pPr/>
              <a:t>‹#›</a:t>
            </a:fld>
            <a:endParaRPr lang="en-US" dirty="0"/>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单击此处编辑母版文本样式</a:t>
            </a:r>
          </a:p>
          <a:p>
            <a:pPr lvl="1" eaLnBrk="1" latinLnBrk="0" hangingPunct="1"/>
            <a:r>
              <a:rPr lang="zh-CN" altLang="en-US" smtClean="0"/>
              <a:t>二级</a:t>
            </a:r>
          </a:p>
          <a:p>
            <a:pPr lvl="2" eaLnBrk="1" latinLnBrk="0" hangingPunct="1"/>
            <a:r>
              <a:rPr lang="zh-CN" altLang="en-US" smtClean="0"/>
              <a:t>三级</a:t>
            </a:r>
          </a:p>
          <a:p>
            <a:pPr lvl="3" eaLnBrk="1" latinLnBrk="0" hangingPunct="1"/>
            <a:r>
              <a:rPr lang="zh-CN" altLang="en-US" smtClean="0"/>
              <a:t>四级</a:t>
            </a:r>
          </a:p>
          <a:p>
            <a:pPr lvl="4" eaLnBrk="1" latinLnBrk="0" hangingPunct="1"/>
            <a:r>
              <a:rPr lang="zh-CN" altLang="en-US" smtClean="0"/>
              <a:t>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6248400"/>
            <a:ext cx="2667000" cy="365125"/>
          </a:xfrm>
        </p:spPr>
        <p:txBody>
          <a:bodyPr rtlCol="0"/>
          <a:lstStyle/>
          <a:p>
            <a:fld id="{F0542AA2-D442-471A-9D69-80392E1E581D}" type="datetime1">
              <a:rPr lang="en-US" smtClean="0"/>
              <a:pPr/>
              <a:t>11/16/15</a:t>
            </a:fld>
            <a:endParaRPr lang="en-US" dirty="0"/>
          </a:p>
        </p:txBody>
      </p:sp>
      <p:sp>
        <p:nvSpPr>
          <p:cNvPr id="13" name="幻灯片编号占位符 12"/>
          <p:cNvSpPr>
            <a:spLocks noGrp="1"/>
          </p:cNvSpPr>
          <p:nvPr>
            <p:ph type="sldNum" sz="quarter" idx="11"/>
          </p:nvPr>
        </p:nvSpPr>
        <p:spPr>
          <a:xfrm>
            <a:off x="0" y="4667249"/>
            <a:ext cx="1447800" cy="663578"/>
          </a:xfrm>
        </p:spPr>
        <p:txBody>
          <a:bodyPr rtlCol="0"/>
          <a:lstStyle>
            <a:lvl1pPr>
              <a:defRPr sz="2800"/>
            </a:lvl1pPr>
          </a:lstStyle>
          <a:p>
            <a:fld id="{F7886C9C-DC18-4195-8FD5-A50AA931D419}" type="slidenum">
              <a:rPr lang="en-US" smtClean="0"/>
              <a:pPr/>
              <a:t>‹#›</a:t>
            </a:fld>
            <a:endParaRPr lang="en-US"/>
          </a:p>
        </p:txBody>
      </p:sp>
      <p:sp>
        <p:nvSpPr>
          <p:cNvPr id="14" name="页脚占位符 13"/>
          <p:cNvSpPr>
            <a:spLocks noGrp="1"/>
          </p:cNvSpPr>
          <p:nvPr>
            <p:ph type="ftr" sz="quarter" idx="12"/>
          </p:nvPr>
        </p:nvSpPr>
        <p:spPr>
          <a:xfrm>
            <a:off x="1600200" y="6248206"/>
            <a:ext cx="4572000" cy="365125"/>
          </a:xfrm>
        </p:spPr>
        <p:txBody>
          <a:bodyPr rtlCol="0"/>
          <a:lstStyle/>
          <a:p>
            <a:endParaRPr 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将图片拖动到占位符，或单击添加图标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二级</a:t>
            </a:r>
          </a:p>
          <a:p>
            <a:pPr lvl="2" eaLnBrk="1" latinLnBrk="0" hangingPunct="1"/>
            <a:r>
              <a:rPr kumimoji="0" lang="zh-CN" altLang="en-US" smtClean="0"/>
              <a:t>三级</a:t>
            </a:r>
          </a:p>
          <a:p>
            <a:pPr lvl="3" eaLnBrk="1" latinLnBrk="0" hangingPunct="1"/>
            <a:r>
              <a:rPr kumimoji="0" lang="zh-CN" altLang="en-US" smtClean="0"/>
              <a:t>四级</a:t>
            </a:r>
          </a:p>
          <a:p>
            <a:pPr lvl="4" eaLnBrk="1" latinLnBrk="0" hangingPunct="1"/>
            <a:r>
              <a:rPr kumimoji="0" lang="zh-CN" altLang="en-US" smtClean="0"/>
              <a:t>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EC43563C-D9B3-4432-B336-144C997D6215}" type="datetime1">
              <a:rPr lang="en-US" smtClean="0"/>
              <a:pPr/>
              <a:t>11/16/15</a:t>
            </a:fld>
            <a:endParaRPr lang="en-US" dirty="0"/>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dirty="0"/>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幻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1371600" y="4235450"/>
            <a:ext cx="6400800" cy="1752600"/>
          </a:xfrm>
        </p:spPr>
        <p:txBody>
          <a:bodyPr/>
          <a:lstStyle/>
          <a:p>
            <a:pPr algn="r"/>
            <a:r>
              <a:rPr kumimoji="1" lang="en-US" altLang="zh-CN" dirty="0" smtClean="0"/>
              <a:t>Ge Bian</a:t>
            </a:r>
          </a:p>
          <a:p>
            <a:pPr algn="r"/>
            <a:r>
              <a:rPr kumimoji="1" lang="en-US" altLang="zh-CN" dirty="0" smtClean="0"/>
              <a:t>Unique Name: </a:t>
            </a:r>
            <a:r>
              <a:rPr kumimoji="1" lang="en-US" altLang="zh-CN" b="1" dirty="0" err="1" smtClean="0"/>
              <a:t>biange</a:t>
            </a:r>
            <a:endParaRPr kumimoji="1" lang="zh-CN" altLang="en-US" b="1" dirty="0"/>
          </a:p>
        </p:txBody>
      </p:sp>
      <p:pic>
        <p:nvPicPr>
          <p:cNvPr id="4" name="图片 3"/>
          <p:cNvPicPr>
            <a:picLocks noChangeAspect="1"/>
          </p:cNvPicPr>
          <p:nvPr/>
        </p:nvPicPr>
        <p:blipFill>
          <a:blip r:embed="rId2"/>
          <a:stretch>
            <a:fillRect/>
          </a:stretch>
        </p:blipFill>
        <p:spPr>
          <a:xfrm>
            <a:off x="2646997" y="1079500"/>
            <a:ext cx="3657917" cy="3657917"/>
          </a:xfrm>
          <a:prstGeom prst="rect">
            <a:avLst/>
          </a:prstGeom>
        </p:spPr>
      </p:pic>
    </p:spTree>
    <p:extLst>
      <p:ext uri="{BB962C8B-B14F-4D97-AF65-F5344CB8AC3E}">
        <p14:creationId xmlns:p14="http://schemas.microsoft.com/office/powerpoint/2010/main" val="3525133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Product</a:t>
            </a:r>
            <a:endParaRPr kumimoji="1" lang="zh-CN" altLang="en-US" dirty="0"/>
          </a:p>
        </p:txBody>
      </p:sp>
      <p:pic>
        <p:nvPicPr>
          <p:cNvPr id="4" name="图片 3"/>
          <p:cNvPicPr>
            <a:picLocks noChangeAspect="1"/>
          </p:cNvPicPr>
          <p:nvPr/>
        </p:nvPicPr>
        <p:blipFill rotWithShape="1">
          <a:blip r:embed="rId2"/>
          <a:srcRect t="17775" b="16211"/>
          <a:stretch/>
        </p:blipFill>
        <p:spPr>
          <a:xfrm>
            <a:off x="1695450" y="1555749"/>
            <a:ext cx="5988049" cy="2635251"/>
          </a:xfrm>
          <a:prstGeom prst="rect">
            <a:avLst/>
          </a:prstGeom>
        </p:spPr>
      </p:pic>
      <p:sp>
        <p:nvSpPr>
          <p:cNvPr id="7" name="文本框 6"/>
          <p:cNvSpPr txBox="1"/>
          <p:nvPr/>
        </p:nvSpPr>
        <p:spPr>
          <a:xfrm>
            <a:off x="825500" y="4222750"/>
            <a:ext cx="7477125" cy="2062103"/>
          </a:xfrm>
          <a:prstGeom prst="rect">
            <a:avLst/>
          </a:prstGeom>
          <a:noFill/>
        </p:spPr>
        <p:txBody>
          <a:bodyPr wrap="square" rtlCol="0">
            <a:spAutoFit/>
          </a:bodyPr>
          <a:lstStyle/>
          <a:p>
            <a:r>
              <a:rPr kumimoji="1" lang="en-US" altLang="zh-CN" sz="3200" b="1" dirty="0" smtClean="0"/>
              <a:t>All in One Credit Card</a:t>
            </a:r>
          </a:p>
          <a:p>
            <a:r>
              <a:rPr kumimoji="1" lang="en-US" altLang="zh-CN" sz="3200" dirty="0" smtClean="0"/>
              <a:t>	A universal credit card shaped device that can be used everywhere payment cards are accepted. </a:t>
            </a:r>
            <a:endParaRPr kumimoji="1" lang="zh-CN" altLang="en-US" sz="3200" dirty="0"/>
          </a:p>
        </p:txBody>
      </p:sp>
    </p:spTree>
    <p:extLst>
      <p:ext uri="{BB962C8B-B14F-4D97-AF65-F5344CB8AC3E}">
        <p14:creationId xmlns:p14="http://schemas.microsoft.com/office/powerpoint/2010/main" val="4293502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Product</a:t>
            </a:r>
            <a:endParaRPr kumimoji="1" lang="zh-CN" altLang="en-US" dirty="0"/>
          </a:p>
        </p:txBody>
      </p:sp>
      <p:pic>
        <p:nvPicPr>
          <p:cNvPr id="5" name="图片 4"/>
          <p:cNvPicPr>
            <a:picLocks noChangeAspect="1"/>
          </p:cNvPicPr>
          <p:nvPr/>
        </p:nvPicPr>
        <p:blipFill>
          <a:blip r:embed="rId3"/>
          <a:stretch>
            <a:fillRect/>
          </a:stretch>
        </p:blipFill>
        <p:spPr>
          <a:xfrm>
            <a:off x="3749676" y="1722867"/>
            <a:ext cx="4937124" cy="3297626"/>
          </a:xfrm>
          <a:prstGeom prst="rect">
            <a:avLst/>
          </a:prstGeom>
        </p:spPr>
      </p:pic>
      <p:pic>
        <p:nvPicPr>
          <p:cNvPr id="3" name="图片 2"/>
          <p:cNvPicPr>
            <a:picLocks noChangeAspect="1"/>
          </p:cNvPicPr>
          <p:nvPr/>
        </p:nvPicPr>
        <p:blipFill rotWithShape="1">
          <a:blip r:embed="rId4"/>
          <a:srcRect l="14260" r="5516"/>
          <a:stretch/>
        </p:blipFill>
        <p:spPr>
          <a:xfrm>
            <a:off x="587375" y="3232408"/>
            <a:ext cx="4572000" cy="3131669"/>
          </a:xfrm>
          <a:prstGeom prst="rect">
            <a:avLst/>
          </a:prstGeom>
        </p:spPr>
      </p:pic>
    </p:spTree>
    <p:extLst>
      <p:ext uri="{BB962C8B-B14F-4D97-AF65-F5344CB8AC3E}">
        <p14:creationId xmlns:p14="http://schemas.microsoft.com/office/powerpoint/2010/main" val="853734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Finance</a:t>
            </a:r>
            <a:endParaRPr kumimoji="1" lang="zh-CN" altLang="en-US" dirty="0"/>
          </a:p>
        </p:txBody>
      </p:sp>
      <p:sp>
        <p:nvSpPr>
          <p:cNvPr id="3" name="内容占位符 2"/>
          <p:cNvSpPr>
            <a:spLocks noGrp="1"/>
          </p:cNvSpPr>
          <p:nvPr>
            <p:ph sz="quarter" idx="1"/>
          </p:nvPr>
        </p:nvSpPr>
        <p:spPr/>
        <p:txBody>
          <a:bodyPr/>
          <a:lstStyle/>
          <a:p>
            <a:r>
              <a:rPr lang="en-US" altLang="zh-CN" dirty="0" smtClean="0"/>
              <a:t>Based on crowd</a:t>
            </a:r>
            <a:r>
              <a:rPr lang="en-US" altLang="zh-CN" dirty="0"/>
              <a:t>-</a:t>
            </a:r>
            <a:r>
              <a:rPr lang="en-US" altLang="zh-CN" dirty="0" smtClean="0"/>
              <a:t>funding</a:t>
            </a:r>
          </a:p>
          <a:p>
            <a:r>
              <a:rPr kumimoji="1" lang="en-US" altLang="zh-CN" dirty="0" smtClean="0"/>
              <a:t>Raised $50,000 in 40 minutes on their website</a:t>
            </a:r>
          </a:p>
          <a:p>
            <a:r>
              <a:rPr kumimoji="1" lang="en-US" altLang="zh-CN" dirty="0" smtClean="0"/>
              <a:t>350,000 pre-orders in first two month</a:t>
            </a:r>
          </a:p>
          <a:p>
            <a:endParaRPr kumimoji="1" lang="zh-CN" altLang="en-US" dirty="0"/>
          </a:p>
        </p:txBody>
      </p:sp>
    </p:spTree>
    <p:extLst>
      <p:ext uri="{BB962C8B-B14F-4D97-AF65-F5344CB8AC3E}">
        <p14:creationId xmlns:p14="http://schemas.microsoft.com/office/powerpoint/2010/main" val="2050306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History</a:t>
            </a:r>
            <a:endParaRPr kumimoji="1" lang="zh-CN" altLang="en-US" dirty="0"/>
          </a:p>
        </p:txBody>
      </p:sp>
      <p:sp>
        <p:nvSpPr>
          <p:cNvPr id="3" name="内容占位符 2"/>
          <p:cNvSpPr>
            <a:spLocks noGrp="1"/>
          </p:cNvSpPr>
          <p:nvPr>
            <p:ph sz="quarter" idx="1"/>
          </p:nvPr>
        </p:nvSpPr>
        <p:spPr/>
        <p:txBody>
          <a:bodyPr/>
          <a:lstStyle/>
          <a:p>
            <a:r>
              <a:rPr kumimoji="1" lang="en-US" altLang="zh-CN" dirty="0" smtClean="0"/>
              <a:t>Founded </a:t>
            </a:r>
            <a:r>
              <a:rPr kumimoji="1" lang="en-US" altLang="zh-CN" dirty="0"/>
              <a:t>by </a:t>
            </a:r>
            <a:r>
              <a:rPr kumimoji="1" lang="en-US" altLang="zh-CN" dirty="0" err="1" smtClean="0"/>
              <a:t>Kanishk</a:t>
            </a:r>
            <a:r>
              <a:rPr kumimoji="1" lang="en-US" altLang="zh-CN" dirty="0" smtClean="0"/>
              <a:t> </a:t>
            </a:r>
            <a:r>
              <a:rPr kumimoji="1" lang="en-US" altLang="zh-CN" dirty="0" err="1" smtClean="0"/>
              <a:t>Parashar</a:t>
            </a:r>
            <a:r>
              <a:rPr kumimoji="1" lang="en-US" altLang="zh-CN" dirty="0" smtClean="0"/>
              <a:t> in 2012</a:t>
            </a:r>
          </a:p>
          <a:p>
            <a:r>
              <a:rPr kumimoji="1" lang="en-US" altLang="zh-CN" dirty="0" smtClean="0"/>
              <a:t>First debuted (pre-order) in Nov. 2013</a:t>
            </a:r>
          </a:p>
          <a:p>
            <a:r>
              <a:rPr kumimoji="1" lang="en-US" altLang="zh-CN" dirty="0" smtClean="0"/>
              <a:t>Started shipping in Nov. 2014 (Coin)</a:t>
            </a:r>
          </a:p>
          <a:p>
            <a:r>
              <a:rPr kumimoji="1" lang="en-US" altLang="zh-CN" dirty="0" smtClean="0"/>
              <a:t>Regular orders started in Apr. 2015 (Coin 2.0)</a:t>
            </a:r>
          </a:p>
          <a:p>
            <a:endParaRPr kumimoji="1" lang="en-US" altLang="zh-CN" dirty="0"/>
          </a:p>
          <a:p>
            <a:r>
              <a:rPr lang="en-US" altLang="zh-CN" dirty="0"/>
              <a:t>Since shipping in April, Coin has been swiped more than one million </a:t>
            </a:r>
            <a:r>
              <a:rPr lang="en-US" altLang="zh-CN" dirty="0" smtClean="0"/>
              <a:t>times</a:t>
            </a:r>
            <a:endParaRPr kumimoji="1" lang="zh-CN" altLang="en-US" dirty="0"/>
          </a:p>
        </p:txBody>
      </p:sp>
    </p:spTree>
    <p:extLst>
      <p:ext uri="{BB962C8B-B14F-4D97-AF65-F5344CB8AC3E}">
        <p14:creationId xmlns:p14="http://schemas.microsoft.com/office/powerpoint/2010/main" val="389107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Story</a:t>
            </a:r>
            <a:endParaRPr kumimoji="1" lang="zh-CN" altLang="en-US" dirty="0"/>
          </a:p>
        </p:txBody>
      </p:sp>
      <p:sp>
        <p:nvSpPr>
          <p:cNvPr id="3" name="内容占位符 2"/>
          <p:cNvSpPr>
            <a:spLocks noGrp="1"/>
          </p:cNvSpPr>
          <p:nvPr>
            <p:ph sz="quarter" idx="1"/>
          </p:nvPr>
        </p:nvSpPr>
        <p:spPr/>
        <p:txBody>
          <a:bodyPr/>
          <a:lstStyle/>
          <a:p>
            <a:endParaRPr kumimoji="1" lang="en-US" altLang="zh-CN" dirty="0" smtClean="0"/>
          </a:p>
          <a:p>
            <a:r>
              <a:rPr kumimoji="1" lang="en-US" altLang="zh-CN" dirty="0" smtClean="0"/>
              <a:t>Delay Shipment</a:t>
            </a:r>
          </a:p>
          <a:p>
            <a:pPr lvl="1"/>
            <a:r>
              <a:rPr lang="en-US" altLang="zh-CN" dirty="0"/>
              <a:t>O</a:t>
            </a:r>
            <a:r>
              <a:rPr lang="en-US" altLang="zh-CN" dirty="0" smtClean="0"/>
              <a:t>riginally </a:t>
            </a:r>
            <a:r>
              <a:rPr lang="en-US" altLang="zh-CN" dirty="0"/>
              <a:t>slated to ship in summer of </a:t>
            </a:r>
            <a:r>
              <a:rPr lang="en-US" altLang="zh-CN" dirty="0" smtClean="0"/>
              <a:t>2014</a:t>
            </a:r>
          </a:p>
          <a:p>
            <a:pPr lvl="1"/>
            <a:r>
              <a:rPr kumimoji="1" lang="en-US" altLang="zh-CN" dirty="0"/>
              <a:t>Regular orders started in Apr. </a:t>
            </a:r>
            <a:r>
              <a:rPr kumimoji="1" lang="en-US" altLang="zh-CN" dirty="0" smtClean="0"/>
              <a:t>2015</a:t>
            </a:r>
            <a:endParaRPr lang="en-US" altLang="zh-CN" dirty="0" smtClean="0"/>
          </a:p>
          <a:p>
            <a:pPr lvl="1"/>
            <a:r>
              <a:rPr lang="en-US" altLang="zh-CN" dirty="0"/>
              <a:t>Surprised by 350,000 pre-</a:t>
            </a:r>
            <a:r>
              <a:rPr lang="en-US" altLang="zh-CN" dirty="0" smtClean="0"/>
              <a:t>orders</a:t>
            </a:r>
          </a:p>
          <a:p>
            <a:pPr lvl="1"/>
            <a:r>
              <a:rPr lang="en-US" altLang="zh-CN" dirty="0" smtClean="0"/>
              <a:t>Transition: POS -&gt; EMC</a:t>
            </a:r>
            <a:endParaRPr lang="en-US" altLang="zh-CN" dirty="0"/>
          </a:p>
          <a:p>
            <a:pPr lvl="1"/>
            <a:endParaRPr lang="en-US" altLang="zh-CN" dirty="0" smtClean="0"/>
          </a:p>
          <a:p>
            <a:pPr lvl="1"/>
            <a:endParaRPr kumimoji="1" lang="en-US" altLang="zh-CN" dirty="0"/>
          </a:p>
          <a:p>
            <a:endParaRPr kumimoji="1" lang="zh-CN" altLang="en-US" dirty="0"/>
          </a:p>
        </p:txBody>
      </p:sp>
    </p:spTree>
    <p:extLst>
      <p:ext uri="{BB962C8B-B14F-4D97-AF65-F5344CB8AC3E}">
        <p14:creationId xmlns:p14="http://schemas.microsoft.com/office/powerpoint/2010/main" val="76009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Competition</a:t>
            </a:r>
            <a:endParaRPr kumimoji="1" lang="zh-CN" altLang="en-US" dirty="0"/>
          </a:p>
        </p:txBody>
      </p:sp>
      <p:pic>
        <p:nvPicPr>
          <p:cNvPr id="4" name="图片 3"/>
          <p:cNvPicPr>
            <a:picLocks noChangeAspect="1"/>
          </p:cNvPicPr>
          <p:nvPr/>
        </p:nvPicPr>
        <p:blipFill>
          <a:blip r:embed="rId3"/>
          <a:stretch>
            <a:fillRect/>
          </a:stretch>
        </p:blipFill>
        <p:spPr>
          <a:xfrm>
            <a:off x="254000" y="5174068"/>
            <a:ext cx="2460625" cy="1275745"/>
          </a:xfrm>
          <a:prstGeom prst="rect">
            <a:avLst/>
          </a:prstGeom>
        </p:spPr>
      </p:pic>
      <p:pic>
        <p:nvPicPr>
          <p:cNvPr id="5" name="图片 4"/>
          <p:cNvPicPr>
            <a:picLocks noChangeAspect="1"/>
          </p:cNvPicPr>
          <p:nvPr/>
        </p:nvPicPr>
        <p:blipFill>
          <a:blip r:embed="rId4"/>
          <a:stretch>
            <a:fillRect/>
          </a:stretch>
        </p:blipFill>
        <p:spPr>
          <a:xfrm>
            <a:off x="2905125" y="5316943"/>
            <a:ext cx="2365375" cy="1275085"/>
          </a:xfrm>
          <a:prstGeom prst="rect">
            <a:avLst/>
          </a:prstGeom>
        </p:spPr>
      </p:pic>
      <p:pic>
        <p:nvPicPr>
          <p:cNvPr id="6" name="图片 5"/>
          <p:cNvPicPr>
            <a:picLocks noChangeAspect="1"/>
          </p:cNvPicPr>
          <p:nvPr/>
        </p:nvPicPr>
        <p:blipFill>
          <a:blip r:embed="rId5"/>
          <a:stretch>
            <a:fillRect/>
          </a:stretch>
        </p:blipFill>
        <p:spPr>
          <a:xfrm>
            <a:off x="4440463" y="5174068"/>
            <a:ext cx="5116287" cy="1524000"/>
          </a:xfrm>
          <a:prstGeom prst="rect">
            <a:avLst/>
          </a:prstGeom>
        </p:spPr>
      </p:pic>
      <p:pic>
        <p:nvPicPr>
          <p:cNvPr id="7" name="图片 6" descr="Screen Shot 2015-11-16 at 2.03.4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5002" y="1672043"/>
            <a:ext cx="4510921" cy="3644900"/>
          </a:xfrm>
          <a:prstGeom prst="rect">
            <a:avLst/>
          </a:prstGeom>
        </p:spPr>
      </p:pic>
    </p:spTree>
    <p:extLst>
      <p:ext uri="{BB962C8B-B14F-4D97-AF65-F5344CB8AC3E}">
        <p14:creationId xmlns:p14="http://schemas.microsoft.com/office/powerpoint/2010/main" val="3834804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Prediction</a:t>
            </a:r>
            <a:endParaRPr kumimoji="1" lang="zh-CN" altLang="en-US" dirty="0"/>
          </a:p>
        </p:txBody>
      </p:sp>
      <p:sp>
        <p:nvSpPr>
          <p:cNvPr id="3" name="内容占位符 2"/>
          <p:cNvSpPr>
            <a:spLocks noGrp="1"/>
          </p:cNvSpPr>
          <p:nvPr>
            <p:ph sz="quarter" idx="1"/>
          </p:nvPr>
        </p:nvSpPr>
        <p:spPr>
          <a:xfrm>
            <a:off x="612648" y="1441450"/>
            <a:ext cx="8153400" cy="5099050"/>
          </a:xfrm>
        </p:spPr>
        <p:txBody>
          <a:bodyPr>
            <a:normAutofit/>
          </a:bodyPr>
          <a:lstStyle/>
          <a:p>
            <a:r>
              <a:rPr kumimoji="1" lang="en-US" altLang="zh-CN" dirty="0" smtClean="0"/>
              <a:t>Succeed in short run</a:t>
            </a:r>
            <a:endParaRPr kumimoji="1" lang="en-US" altLang="zh-CN" dirty="0"/>
          </a:p>
          <a:p>
            <a:r>
              <a:rPr kumimoji="1" lang="en-US" altLang="zh-CN" dirty="0" smtClean="0"/>
              <a:t>Pricing</a:t>
            </a:r>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r>
              <a:rPr kumimoji="1" lang="en-US" altLang="zh-CN" dirty="0" smtClean="0"/>
              <a:t>Expand business</a:t>
            </a:r>
          </a:p>
          <a:p>
            <a:endParaRPr kumimoji="1" lang="zh-CN" altLang="en-US" dirty="0"/>
          </a:p>
        </p:txBody>
      </p:sp>
      <p:grpSp>
        <p:nvGrpSpPr>
          <p:cNvPr id="8" name="组 7"/>
          <p:cNvGrpSpPr/>
          <p:nvPr/>
        </p:nvGrpSpPr>
        <p:grpSpPr>
          <a:xfrm>
            <a:off x="1597808" y="2667000"/>
            <a:ext cx="6196817" cy="3048000"/>
            <a:chOff x="1396999" y="2509453"/>
            <a:chExt cx="6723741" cy="3427797"/>
          </a:xfrm>
        </p:grpSpPr>
        <p:pic>
          <p:nvPicPr>
            <p:cNvPr id="5" name="图片 4" descr="Screen Shot 2015-11-16 at 1.31.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999" y="2652328"/>
              <a:ext cx="6723741" cy="3284922"/>
            </a:xfrm>
            <a:prstGeom prst="rect">
              <a:avLst/>
            </a:prstGeom>
          </p:spPr>
        </p:pic>
        <p:sp>
          <p:nvSpPr>
            <p:cNvPr id="6" name="椭圆 5"/>
            <p:cNvSpPr/>
            <p:nvPr/>
          </p:nvSpPr>
          <p:spPr>
            <a:xfrm>
              <a:off x="5937250" y="2509453"/>
              <a:ext cx="904875" cy="61792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3867150" y="3127375"/>
              <a:ext cx="904875" cy="617922"/>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769151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中值">
  <a:themeElements>
    <a:clrScheme name="中值">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值">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中值">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中值.thmx</Template>
  <TotalTime>291</TotalTime>
  <Words>228</Words>
  <Application>Microsoft Macintosh PowerPoint</Application>
  <PresentationFormat>全屏显示(4:3)</PresentationFormat>
  <Paragraphs>43</Paragraphs>
  <Slides>8</Slides>
  <Notes>4</Notes>
  <HiddenSlides>0</HiddenSlides>
  <MMClips>0</MMClips>
  <ScaleCrop>false</ScaleCrop>
  <HeadingPairs>
    <vt:vector size="4" baseType="variant">
      <vt:variant>
        <vt:lpstr>主题</vt:lpstr>
      </vt:variant>
      <vt:variant>
        <vt:i4>1</vt:i4>
      </vt:variant>
      <vt:variant>
        <vt:lpstr>幻灯片标题</vt:lpstr>
      </vt:variant>
      <vt:variant>
        <vt:i4>8</vt:i4>
      </vt:variant>
    </vt:vector>
  </HeadingPairs>
  <TitlesOfParts>
    <vt:vector size="9" baseType="lpstr">
      <vt:lpstr>中值</vt:lpstr>
      <vt:lpstr>PowerPoint 演示文稿</vt:lpstr>
      <vt:lpstr>Product</vt:lpstr>
      <vt:lpstr>Product</vt:lpstr>
      <vt:lpstr>Finance</vt:lpstr>
      <vt:lpstr>History</vt:lpstr>
      <vt:lpstr>Story</vt:lpstr>
      <vt:lpstr>Competition</vt:lpstr>
      <vt:lpstr>Prediction</vt:lpstr>
    </vt:vector>
  </TitlesOfParts>
  <Company>BHSF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Bian Ge</dc:creator>
  <cp:lastModifiedBy>Bian Ge</cp:lastModifiedBy>
  <cp:revision>12</cp:revision>
  <dcterms:created xsi:type="dcterms:W3CDTF">2015-11-16T03:08:05Z</dcterms:created>
  <dcterms:modified xsi:type="dcterms:W3CDTF">2015-11-16T20:00:55Z</dcterms:modified>
</cp:coreProperties>
</file>